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6858000" cy="9144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rgbClr val="000000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74" autoAdjust="0"/>
    <p:restoredTop sz="96123" autoAdjust="0"/>
  </p:normalViewPr>
  <p:slideViewPr>
    <p:cSldViewPr>
      <p:cViewPr varScale="1">
        <p:scale>
          <a:sx n="49" d="100"/>
          <a:sy n="49" d="100"/>
        </p:scale>
        <p:origin x="195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2266" y="-82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D9C11FC-8DAC-492A-9155-39CA2391BB4E}" type="datetimeFigureOut">
              <a:rPr lang="ja-JP" altLang="en-US"/>
              <a:pPr>
                <a:defRPr/>
              </a:pPr>
              <a:t>2025/8/20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596A57B-FDDB-439F-B579-8C4039A337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AD843F-C4A4-447D-B472-4E2CA72FFBAA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6A57B-FDDB-439F-B579-8C4039A33773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458C9-19B9-4A4D-BC7B-4D14B66E24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86190-58EE-4417-9BA9-5DE5B85790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DC15-78D8-42C6-90CA-CB712B6D26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9343E-4910-4D51-A55A-D45F5E7B68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7671F-7F58-474E-9D50-D1C602A3B2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D3FE-0982-4A71-B0E6-B8B0B9C7B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235B-D185-40A0-8F3E-0CE413AE0E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F2FCC-5C9B-4D9F-A62E-2FD94DBCE6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D275-D1DF-4971-B1E7-FEA9560DD9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C1A6-4EEB-4CD0-9F83-EEA0F73780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489AB-7B60-4AC3-9064-05A393CF8D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1CA4F18-E104-4835-A1BD-A9C7755E74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zocean.jp/doc/detail/515437i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izocean.jp/doc/detail/516651i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source=images&amp;cd=&amp;cad=rja&amp;docid=kHUMhuIkT9EwBM&amp;tbnid=Cnc6heqjNyjseM:&amp;ved=0CAgQjRwwAA&amp;url=http://www.city.funabashi.chiba.jp/gakkou/0001/takasan-e/0003/p013531.html&amp;ei=25YFUpC1B8f_lAXTrIGwCA&amp;psig=AFQjCNFR4Lzk8POpNzKKpbxY3HP9QJZLKg&amp;ust=13761844111513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団扇・うちわのイラストの暑中見舞いイラスト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3851275"/>
            <a:ext cx="1852612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0" descr="summer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318" y="1137667"/>
            <a:ext cx="230505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2" descr="水彩画タッチのアサガオの暑中見舞いイラスト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93169" y="5838808"/>
            <a:ext cx="187166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476250" y="250825"/>
            <a:ext cx="597693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dirty="0">
                <a:latin typeface="HG創英角ﾎﾟｯﾌﾟ体" pitchFamily="49" charset="-128"/>
                <a:ea typeface="HG創英角ﾎﾟｯﾌﾟ体" pitchFamily="49" charset="-128"/>
              </a:rPr>
              <a:t>２０２５年</a:t>
            </a:r>
          </a:p>
          <a:p>
            <a:pPr algn="ctr"/>
            <a:r>
              <a:rPr lang="ja-JP" altLang="en-US" sz="2400" dirty="0">
                <a:latin typeface="HG創英角ﾎﾟｯﾌﾟ体" pitchFamily="49" charset="-128"/>
                <a:ea typeface="HG創英角ﾎﾟｯﾌﾟ体" pitchFamily="49" charset="-128"/>
              </a:rPr>
              <a:t>かながわ部合同</a:t>
            </a:r>
          </a:p>
          <a:p>
            <a:pPr algn="ctr"/>
            <a:r>
              <a:rPr lang="ja-JP" altLang="en-US" sz="2800" dirty="0">
                <a:latin typeface="HG創英角ﾎﾟｯﾌﾟ体" pitchFamily="49" charset="-128"/>
                <a:ea typeface="HG創英角ﾎﾟｯﾌﾟ体" pitchFamily="49" charset="-128"/>
              </a:rPr>
              <a:t>　納涼例会プログラム</a:t>
            </a:r>
          </a:p>
        </p:txBody>
      </p:sp>
      <p:sp>
        <p:nvSpPr>
          <p:cNvPr id="2054" name="テキスト ボックス 7"/>
          <p:cNvSpPr txBox="1">
            <a:spLocks noChangeArrowheads="1"/>
          </p:cNvSpPr>
          <p:nvPr/>
        </p:nvSpPr>
        <p:spPr bwMode="auto">
          <a:xfrm>
            <a:off x="1412875" y="8293100"/>
            <a:ext cx="417671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1800" dirty="0"/>
              <a:t>２０２５年８月２１日　　１８：００～２０：００</a:t>
            </a:r>
          </a:p>
          <a:p>
            <a:pPr algn="ctr">
              <a:spcBef>
                <a:spcPts val="600"/>
              </a:spcBef>
            </a:pPr>
            <a:r>
              <a:rPr lang="ja-JP" altLang="en-US" sz="2400" dirty="0"/>
              <a:t>於　　</a:t>
            </a:r>
            <a:r>
              <a:rPr lang="ja-JP" altLang="ja-JP" sz="2400" dirty="0"/>
              <a:t>ロイヤルホール横浜</a:t>
            </a:r>
            <a:endParaRPr lang="ja-JP" altLang="en-US" sz="2400" dirty="0"/>
          </a:p>
        </p:txBody>
      </p:sp>
      <p:sp>
        <p:nvSpPr>
          <p:cNvPr id="2055" name="テキスト ボックス 11"/>
          <p:cNvSpPr txBox="1">
            <a:spLocks noChangeArrowheads="1"/>
          </p:cNvSpPr>
          <p:nvPr/>
        </p:nvSpPr>
        <p:spPr bwMode="auto">
          <a:xfrm>
            <a:off x="260648" y="2736280"/>
            <a:ext cx="6192539" cy="5270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１．開会点鐘および部長挨拶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２．ワイズソング・ワイズの信条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３．今月の聖句</a:t>
            </a: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４．食前感謝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５．乾杯</a:t>
            </a: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</a:t>
            </a:r>
            <a:r>
              <a:rPr lang="en-US" altLang="ja-JP" sz="1800" dirty="0">
                <a:latin typeface="AR P丸ゴシック体M" pitchFamily="50" charset="-128"/>
                <a:ea typeface="AR P丸ゴシック体M" pitchFamily="50" charset="-128"/>
              </a:rPr>
              <a:t>6.</a:t>
            </a: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食事・歓談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７．ヘルマンハープ演奏等</a:t>
            </a:r>
            <a:r>
              <a:rPr lang="ja-JP" altLang="ja-JP" sz="1800" dirty="0"/>
              <a:t>　　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８．ビンゴゲーム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９．報告・連絡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</a:t>
            </a:r>
            <a:r>
              <a:rPr lang="en-US" altLang="ja-JP" sz="1800" dirty="0">
                <a:latin typeface="AR P丸ゴシック体M" pitchFamily="50" charset="-128"/>
                <a:ea typeface="AR P丸ゴシック体M" pitchFamily="50" charset="-128"/>
              </a:rPr>
              <a:t>10</a:t>
            </a: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．Ｈａｐｐｙ　Ｂｉｒｔｈｄａｙ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 １</a:t>
            </a:r>
            <a:r>
              <a:rPr lang="en-US" altLang="ja-JP" sz="1800" dirty="0">
                <a:latin typeface="AR P丸ゴシック体M" pitchFamily="50" charset="-128"/>
                <a:ea typeface="AR P丸ゴシック体M" pitchFamily="50" charset="-128"/>
              </a:rPr>
              <a:t>1</a:t>
            </a: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．閉会点</a:t>
            </a:r>
            <a:r>
              <a:rPr lang="ja-JP" altLang="en-US" sz="2000" dirty="0">
                <a:latin typeface="AR P丸ゴシック体M" pitchFamily="50" charset="-128"/>
                <a:ea typeface="AR P丸ゴシック体M" pitchFamily="50" charset="-128"/>
              </a:rPr>
              <a:t>鐘</a:t>
            </a:r>
            <a:endParaRPr lang="en-US" altLang="ja-JP" sz="20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endParaRPr lang="en-US" altLang="ja-JP" sz="20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400" b="1" dirty="0">
                <a:latin typeface="AR P丸ゴシック体M" pitchFamily="50" charset="-128"/>
                <a:ea typeface="AR P丸ゴシック体M" pitchFamily="50" charset="-128"/>
              </a:rPr>
              <a:t>　　横浜クラブ</a:t>
            </a:r>
            <a:endParaRPr lang="en-US" altLang="ja-JP" sz="1400" b="1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　　</a:t>
            </a: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秋元　美晴　 大髙　治　　押川　幸男　 加藤　利榮　 古賀　健一郎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　　　齋藤　宙也　佐竹　博　　菅原　歩　　 古田　和彦　 古田　伽知子</a:t>
            </a:r>
          </a:p>
        </p:txBody>
      </p:sp>
      <p:sp>
        <p:nvSpPr>
          <p:cNvPr id="2056" name="テキスト ボックス 12"/>
          <p:cNvSpPr txBox="1">
            <a:spLocks noChangeArrowheads="1"/>
          </p:cNvSpPr>
          <p:nvPr/>
        </p:nvSpPr>
        <p:spPr bwMode="auto">
          <a:xfrm>
            <a:off x="4004269" y="2287017"/>
            <a:ext cx="23050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司会：古田ワイズ</a:t>
            </a:r>
          </a:p>
        </p:txBody>
      </p:sp>
      <p:sp>
        <p:nvSpPr>
          <p:cNvPr id="2057" name="テキスト ボックス 11"/>
          <p:cNvSpPr txBox="1">
            <a:spLocks noChangeArrowheads="1"/>
          </p:cNvSpPr>
          <p:nvPr/>
        </p:nvSpPr>
        <p:spPr bwMode="auto">
          <a:xfrm>
            <a:off x="4364831" y="2736280"/>
            <a:ext cx="2016919" cy="4378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兵藤 部長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 algn="r"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全員</a:t>
            </a:r>
          </a:p>
          <a:p>
            <a:pPr algn="r"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押川ワイズ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 algn="r"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同上</a:t>
            </a:r>
          </a:p>
          <a:p>
            <a:pPr algn="r"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加藤ワイズ</a:t>
            </a:r>
          </a:p>
          <a:p>
            <a:pPr algn="r">
              <a:lnSpc>
                <a:spcPct val="130000"/>
              </a:lnSpc>
            </a:pP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 algn="r"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板崎ワイズほか　</a:t>
            </a:r>
          </a:p>
          <a:p>
            <a:pPr algn="r">
              <a:lnSpc>
                <a:spcPct val="130000"/>
              </a:lnSpc>
            </a:pP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 algn="r">
              <a:lnSpc>
                <a:spcPct val="130000"/>
              </a:lnSpc>
            </a:pP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 algn="r">
              <a:lnSpc>
                <a:spcPct val="130000"/>
              </a:lnSpc>
            </a:pP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 algn="r">
              <a:lnSpc>
                <a:spcPct val="130000"/>
              </a:lnSpc>
            </a:pPr>
            <a:r>
              <a:rPr lang="ja-JP" altLang="en-US" sz="1800" dirty="0">
                <a:latin typeface="AR P丸ゴシック体M" pitchFamily="50" charset="-128"/>
                <a:ea typeface="AR P丸ゴシック体M" pitchFamily="50" charset="-128"/>
              </a:rPr>
              <a:t>齋藤 会長</a:t>
            </a:r>
            <a:endParaRPr lang="en-US" altLang="ja-JP" sz="1800" dirty="0">
              <a:latin typeface="AR P丸ゴシック体M" pitchFamily="50" charset="-128"/>
              <a:ea typeface="AR P丸ゴシック体M" pitchFamily="50" charset="-128"/>
            </a:endParaRPr>
          </a:p>
          <a:p>
            <a:pPr algn="r">
              <a:lnSpc>
                <a:spcPct val="130000"/>
              </a:lnSpc>
            </a:pPr>
            <a:endParaRPr lang="ja-JP" altLang="en-US" sz="1800" dirty="0">
              <a:latin typeface="AR P丸ゴシック体M" pitchFamily="50" charset="-128"/>
              <a:ea typeface="AR P丸ゴシック体M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5"/>
          <p:cNvSpPr>
            <a:spLocks noChangeArrowheads="1"/>
          </p:cNvSpPr>
          <p:nvPr/>
        </p:nvSpPr>
        <p:spPr bwMode="auto">
          <a:xfrm>
            <a:off x="620713" y="250825"/>
            <a:ext cx="12239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ja-JP" altLang="en-US" sz="1600" b="1">
                <a:latin typeface="HGP創英角ﾎﾟｯﾌﾟ体" pitchFamily="50" charset="-128"/>
                <a:ea typeface="HGP創英角ﾎﾟｯﾌﾟ体" pitchFamily="50" charset="-128"/>
              </a:rPr>
              <a:t>ワイズソング</a:t>
            </a:r>
            <a:endParaRPr lang="ja-JP" altLang="en-US" sz="160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075" name="Rectangle 36"/>
          <p:cNvSpPr>
            <a:spLocks noChangeArrowheads="1"/>
          </p:cNvSpPr>
          <p:nvPr/>
        </p:nvSpPr>
        <p:spPr bwMode="auto">
          <a:xfrm>
            <a:off x="765175" y="568325"/>
            <a:ext cx="5184775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１．いざ立て 心あつくし　　手を挙げ　誓いあらたに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われらの　モットー守る　 ふさわし その名ワイズメン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絶えせず　</a:t>
            </a:r>
            <a:r>
              <a:rPr lang="ja-JP" altLang="en-US" sz="1400" dirty="0" err="1">
                <a:latin typeface="AR P丸ゴシック体M" pitchFamily="50" charset="-128"/>
                <a:ea typeface="AR P丸ゴシック体M" pitchFamily="50" charset="-128"/>
              </a:rPr>
              <a:t>め</a:t>
            </a: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あて望み　　この身を　捧げ尽くさん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２．歌えば　心ひとつに　　ともがき　ひろがり行きて</a:t>
            </a:r>
            <a:endParaRPr lang="ja-JP" altLang="en-US" sz="1400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遠きも　近きも皆　　捧げて  立つやワイズメン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栄えと　誉れ豊か　　まことは　胸にあふれん</a:t>
            </a:r>
            <a:endParaRPr lang="ja-JP" altLang="en-US" sz="1400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3076" name="Rectangle 43"/>
          <p:cNvSpPr>
            <a:spLocks noChangeArrowheads="1"/>
          </p:cNvSpPr>
          <p:nvPr/>
        </p:nvSpPr>
        <p:spPr bwMode="auto">
          <a:xfrm>
            <a:off x="620713" y="2143855"/>
            <a:ext cx="16557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tabLst>
                <a:tab pos="809625" algn="l"/>
              </a:tabLst>
            </a:pPr>
            <a:r>
              <a:rPr lang="ja-JP" altLang="en-US" sz="1600" b="1" dirty="0">
                <a:latin typeface="HGP創英角ﾎﾟｯﾌﾟ体" pitchFamily="50" charset="-128"/>
                <a:ea typeface="HGP創英角ﾎﾟｯﾌﾟ体" pitchFamily="50" charset="-128"/>
              </a:rPr>
              <a:t>ワイズの信条</a:t>
            </a:r>
            <a:endParaRPr lang="ja-JP" altLang="en-US" sz="1600" dirty="0">
              <a:solidFill>
                <a:schemeClr val="tx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077" name="Rectangle 46"/>
          <p:cNvSpPr>
            <a:spLocks noChangeArrowheads="1"/>
          </p:cNvSpPr>
          <p:nvPr/>
        </p:nvSpPr>
        <p:spPr bwMode="auto">
          <a:xfrm>
            <a:off x="811095" y="2423688"/>
            <a:ext cx="4743450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１． 自分を愛するように、隣人を愛そう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２． 青少年のためにＹＭＣＡにつくそう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３． 世界的視野をもって、国際親善をはかろう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４． 義務を果たしてこそ、権利が生ずることをさとろう</a:t>
            </a:r>
          </a:p>
          <a:p>
            <a:pPr marL="342900" indent="-342900">
              <a:lnSpc>
                <a:spcPct val="110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５． 会合には出席第一、社会には奉仕第一を旨としよう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226218" y="3706957"/>
            <a:ext cx="6262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２０２５年  納涼例会出席者　　　</a:t>
            </a: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（敬称略、クラブ別、アイウエオ順）</a:t>
            </a:r>
          </a:p>
        </p:txBody>
      </p:sp>
      <p:pic>
        <p:nvPicPr>
          <p:cNvPr id="3079" name="Picture 12" descr="http://www.city.funabashi.chiba.jp/gakkou/0001/takasan-e/0003/p013531_d/img/00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8863" y="1403350"/>
            <a:ext cx="172878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Text Box 606"/>
          <p:cNvSpPr txBox="1">
            <a:spLocks noChangeArrowheads="1"/>
          </p:cNvSpPr>
          <p:nvPr/>
        </p:nvSpPr>
        <p:spPr bwMode="auto">
          <a:xfrm>
            <a:off x="372945" y="4062228"/>
            <a:ext cx="2521024" cy="4238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ゲストのみなさま</a:t>
            </a:r>
          </a:p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冨山　姫路子　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土方　喜美代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渕　　龍一　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向井　多恵子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小野瀬由美子（ハープ）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髙橋　眞弓（ハープ）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齋藤　奈保美（ハープ）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長　　律子（ハープ）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小杉　芳子（ハープ）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ビジターのみなさま　</a:t>
            </a:r>
            <a:endParaRPr lang="en-US" altLang="ja-JP" sz="1400" b="1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埼玉クラブ</a:t>
            </a:r>
            <a:endParaRPr lang="en-US" altLang="ja-JP" sz="1400" b="1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衣笠　輝夫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東京多摩スマイルクラブ</a:t>
            </a:r>
            <a:endParaRPr lang="en-US" altLang="ja-JP" sz="1400" b="1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ja-JP" dirty="0">
                <a:latin typeface="AR P丸ゴシック体M" pitchFamily="50" charset="-128"/>
                <a:ea typeface="AR P丸ゴシック体M" pitchFamily="50" charset="-128"/>
              </a:rPr>
              <a:t>伊藤</a:t>
            </a: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ja-JP" dirty="0">
                <a:latin typeface="AR P丸ゴシック体M" pitchFamily="50" charset="-128"/>
                <a:ea typeface="AR P丸ゴシック体M" pitchFamily="50" charset="-128"/>
              </a:rPr>
              <a:t>幾夫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為我井輝忠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  </a:t>
            </a:r>
          </a:p>
        </p:txBody>
      </p:sp>
      <p:sp>
        <p:nvSpPr>
          <p:cNvPr id="3081" name="Text Box 341"/>
          <p:cNvSpPr txBox="1">
            <a:spLocks noChangeArrowheads="1"/>
          </p:cNvSpPr>
          <p:nvPr/>
        </p:nvSpPr>
        <p:spPr bwMode="auto">
          <a:xfrm>
            <a:off x="4770112" y="4185035"/>
            <a:ext cx="1575125" cy="459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dirty="0">
                <a:latin typeface="AR P丸ゴシック体M" pitchFamily="50" charset="-128"/>
                <a:ea typeface="AR P丸ゴシック体M" pitchFamily="50" charset="-128"/>
              </a:rPr>
              <a:t>横浜つづきクラブ</a:t>
            </a:r>
            <a:endParaRPr lang="en-US" altLang="ja-JP" sz="1400" b="1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坂口　直樹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森山　真二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AR P丸ゴシック体M" pitchFamily="50" charset="-128"/>
                <a:ea typeface="AR P丸ゴシック体M" pitchFamily="50" charset="-128"/>
              </a:rPr>
              <a:t>横浜つるみクラブ</a:t>
            </a:r>
            <a:endParaRPr lang="en-US" altLang="ja-JP" sz="1400" b="1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久保　勝昭</a:t>
            </a:r>
            <a:endParaRPr lang="en-US" altLang="ja-JP" sz="14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久米　康子</a:t>
            </a:r>
            <a:endParaRPr lang="en-US" altLang="ja-JP" sz="14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中村　純子</a:t>
            </a:r>
            <a:endParaRPr lang="en-US" altLang="ja-JP" sz="14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渡邉　光枝</a:t>
            </a:r>
            <a:endParaRPr lang="en-US" altLang="ja-JP" sz="1400" b="1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大和クリエイティブ</a:t>
            </a:r>
            <a:r>
              <a:rPr lang="en-US" altLang="ja-JP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Y</a:t>
            </a: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サービスクラブ</a:t>
            </a:r>
            <a:endParaRPr lang="en-US" altLang="ja-JP" sz="1400" b="1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植木　陽子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菊地　節子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小松　仲史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竹野　美歩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長本　眞穂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渡辺　伸明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参加者計　４９名</a:t>
            </a:r>
          </a:p>
        </p:txBody>
      </p:sp>
      <p:sp>
        <p:nvSpPr>
          <p:cNvPr id="3083" name="Text Box 606"/>
          <p:cNvSpPr txBox="1">
            <a:spLocks noChangeArrowheads="1"/>
          </p:cNvSpPr>
          <p:nvPr/>
        </p:nvSpPr>
        <p:spPr bwMode="auto">
          <a:xfrm>
            <a:off x="2702202" y="4138427"/>
            <a:ext cx="1575125" cy="2024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鎌倉クラブ</a:t>
            </a:r>
            <a:endParaRPr lang="en-US" altLang="ja-JP" sz="1400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板崎　淑子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千葉　裕子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兵藤　芳朗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藤井　千枝子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若木　一美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AR P丸ゴシック体M" pitchFamily="50" charset="-128"/>
                <a:ea typeface="AR P丸ゴシック体M" pitchFamily="50" charset="-128"/>
              </a:rPr>
              <a:t>　若木　祥子</a:t>
            </a: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dirty="0"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3084" name="Text Box 341"/>
          <p:cNvSpPr txBox="1">
            <a:spLocks noChangeArrowheads="1"/>
          </p:cNvSpPr>
          <p:nvPr/>
        </p:nvSpPr>
        <p:spPr bwMode="auto">
          <a:xfrm>
            <a:off x="2702202" y="5858595"/>
            <a:ext cx="1476374" cy="2793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厚木クラブ</a:t>
            </a:r>
            <a:endParaRPr lang="en-US" altLang="ja-JP" sz="1400" b="1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井筒　幸乃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川口　知幸　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佐藤　節子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高橋　絹代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徳沢　洋子</a:t>
            </a: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金沢八景クラブ</a:t>
            </a:r>
            <a:endParaRPr lang="en-US" altLang="ja-JP" sz="1400" b="1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木村　久仁夫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黒川　勝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峯尾　舜</a:t>
            </a:r>
            <a:endParaRPr lang="en-US" altLang="ja-JP" dirty="0">
              <a:solidFill>
                <a:schemeClr val="tx1"/>
              </a:solidFill>
              <a:latin typeface="AR P丸ゴシック体M" pitchFamily="50" charset="-128"/>
              <a:ea typeface="AR P丸ゴシック体M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solidFill>
                  <a:schemeClr val="tx1"/>
                </a:solidFill>
                <a:latin typeface="AR P丸ゴシック体M" pitchFamily="50" charset="-128"/>
                <a:ea typeface="AR P丸ゴシック体M" pitchFamily="50" charset="-128"/>
              </a:rPr>
              <a:t>　山田　一男</a:t>
            </a:r>
          </a:p>
        </p:txBody>
      </p:sp>
      <p:sp>
        <p:nvSpPr>
          <p:cNvPr id="3086" name="Text Box 155"/>
          <p:cNvSpPr txBox="1">
            <a:spLocks noChangeArrowheads="1"/>
          </p:cNvSpPr>
          <p:nvPr/>
        </p:nvSpPr>
        <p:spPr bwMode="auto">
          <a:xfrm>
            <a:off x="4725144" y="4644103"/>
            <a:ext cx="13681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</a:t>
            </a:r>
          </a:p>
        </p:txBody>
      </p:sp>
      <p:sp>
        <p:nvSpPr>
          <p:cNvPr id="3087" name="Text Box 341"/>
          <p:cNvSpPr txBox="1">
            <a:spLocks noChangeArrowheads="1"/>
          </p:cNvSpPr>
          <p:nvPr/>
        </p:nvSpPr>
        <p:spPr bwMode="auto">
          <a:xfrm>
            <a:off x="4905376" y="7020272"/>
            <a:ext cx="1476374" cy="23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AR P丸ゴシック体M" pitchFamily="50" charset="-128"/>
                <a:ea typeface="AR P丸ゴシック体M" pitchFamily="50" charset="-128"/>
              </a:rPr>
              <a:t>　</a:t>
            </a:r>
            <a:endParaRPr lang="en-US" altLang="ja-JP" sz="1400" dirty="0">
              <a:latin typeface="AR P丸ゴシック体M" pitchFamily="50" charset="-128"/>
              <a:ea typeface="AR P丸ゴシック体M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</TotalTime>
  <Words>452</Words>
  <Application>Microsoft Office PowerPoint</Application>
  <PresentationFormat>画面に合わせる (4:3)</PresentationFormat>
  <Paragraphs>103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AR P丸ゴシック体M</vt:lpstr>
      <vt:lpstr>HGP創英角ﾎﾟｯﾌﾟ体</vt:lpstr>
      <vt:lpstr>HG創英角ﾎﾟｯﾌﾟ体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伊藤 誠彦</dc:creator>
  <cp:lastModifiedBy>和彦 古田</cp:lastModifiedBy>
  <cp:revision>92</cp:revision>
  <cp:lastPrinted>2025-08-13T01:30:01Z</cp:lastPrinted>
  <dcterms:created xsi:type="dcterms:W3CDTF">2004-12-27T13:09:55Z</dcterms:created>
  <dcterms:modified xsi:type="dcterms:W3CDTF">2025-08-20T04:42:08Z</dcterms:modified>
</cp:coreProperties>
</file>